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</p:sldMasterIdLst>
  <p:notesMasterIdLst>
    <p:notesMasterId r:id="rId15"/>
  </p:notesMasterIdLst>
  <p:sldIdLst>
    <p:sldId id="2646" r:id="rId5"/>
    <p:sldId id="2648" r:id="rId6"/>
    <p:sldId id="310" r:id="rId7"/>
    <p:sldId id="321" r:id="rId8"/>
    <p:sldId id="2653" r:id="rId9"/>
    <p:sldId id="2663" r:id="rId10"/>
    <p:sldId id="2681" r:id="rId11"/>
    <p:sldId id="2671" r:id="rId12"/>
    <p:sldId id="2682" r:id="rId13"/>
    <p:sldId id="26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93185"/>
            <a:ext cx="3327859" cy="1394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0282" y="3738982"/>
            <a:ext cx="668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 TẬP (</a:t>
            </a:r>
            <a:r>
              <a:rPr lang="en-US" sz="54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Trang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106)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0648" y="1259174"/>
            <a:ext cx="335861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TÔI</a:t>
            </a:r>
          </a:p>
          <a:p>
            <a:pPr algn="ctr"/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4687" y="1987063"/>
            <a:ext cx="8680581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4686" y="3064752"/>
            <a:ext cx="882408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..",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22836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382689"/>
            <a:ext cx="10150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Mai, Nam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0762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4961"/>
              </p:ext>
            </p:extLst>
          </p:nvPr>
        </p:nvGraphicFramePr>
        <p:xfrm>
          <a:off x="1050032" y="2458184"/>
          <a:ext cx="103068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16">
                  <a:extLst>
                    <a:ext uri="{9D8B030D-6E8A-4147-A177-3AD203B41FA5}">
                      <a16:colId xmlns:a16="http://schemas.microsoft.com/office/drawing/2014/main" val="267395199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7930248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147219096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35836632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821400660"/>
                    </a:ext>
                  </a:extLst>
                </a:gridCol>
              </a:tblGrid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Bạn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Rô-bốt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45868"/>
                  </a:ext>
                </a:extLst>
              </a:tr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sách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giờ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699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032" y="3971499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a) </a:t>
            </a: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nhiêu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9513" y="4565832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b)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dành</a:t>
            </a:r>
            <a:r>
              <a:rPr lang="en-US" b="1" dirty="0" smtClean="0"/>
              <a:t> </a:t>
            </a:r>
            <a:r>
              <a:rPr lang="en-US" b="1" dirty="0" err="1" smtClean="0"/>
              <a:t>nhiều</a:t>
            </a:r>
            <a:r>
              <a:rPr lang="en-US" b="1" dirty="0" smtClean="0"/>
              <a:t> 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256896" y="2339504"/>
            <a:ext cx="1125856" cy="12635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31071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465039"/>
            <a:ext cx="102189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Pa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8997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1026" name="Picture 2" descr="https://f9-zpcloud.zdn.vn/8257441301928569139/d6346e06f0cf2d9174d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5" y="3173910"/>
            <a:ext cx="5551448" cy="2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1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207"/>
              </p:ext>
            </p:extLst>
          </p:nvPr>
        </p:nvGraphicFramePr>
        <p:xfrm>
          <a:off x="1012369" y="1636937"/>
          <a:ext cx="10178144" cy="244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257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74907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Ngày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Nhiệt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độ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Cao </a:t>
                      </a:r>
                      <a:r>
                        <a:rPr lang="en-US" sz="2800" b="1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Thấp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369" y="624114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01428" y="2598057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8" y="3419586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17314" y="255365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7314" y="3396828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368" y="4708731"/>
            <a:ext cx="723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Ngày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nhiệt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dưới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chemeClr val="dk1"/>
                </a:solidFill>
              </a:rPr>
              <a:t>10</a:t>
            </a:r>
            <a:r>
              <a:rPr lang="en-US" sz="3200" b="1" baseline="30000" dirty="0" smtClean="0">
                <a:solidFill>
                  <a:schemeClr val="dk1"/>
                </a:solidFill>
              </a:rPr>
              <a:t>0</a:t>
            </a:r>
            <a:r>
              <a:rPr lang="en-US" sz="3200" b="1" dirty="0" smtClean="0">
                <a:solidFill>
                  <a:schemeClr val="dk1"/>
                </a:solidFill>
              </a:rPr>
              <a:t>C?</a:t>
            </a:r>
            <a:endParaRPr lang="en-US" sz="3200" b="1" dirty="0">
              <a:solidFill>
                <a:schemeClr val="dk1"/>
              </a:solidFill>
            </a:endParaRPr>
          </a:p>
          <a:p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717314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66025"/>
              </p:ext>
            </p:extLst>
          </p:nvPr>
        </p:nvGraphicFramePr>
        <p:xfrm>
          <a:off x="1012368" y="1636937"/>
          <a:ext cx="1029425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703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801252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/>
                        <a:t>Lớp</a:t>
                      </a:r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err="1" smtClean="0"/>
                        <a:t>Số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học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sinh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3A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3B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3C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Nam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Nữ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Cả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lớp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19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254" y="469562"/>
            <a:ext cx="1041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</a:t>
            </a:r>
            <a:r>
              <a:rPr lang="en-US" sz="3200" b="1" dirty="0" smtClean="0">
                <a:solidFill>
                  <a:prstClr val="black"/>
                </a:solidFill>
              </a:rPr>
              <a:t>c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khối</a:t>
            </a:r>
            <a:r>
              <a:rPr lang="en-US" sz="3200" b="1" dirty="0" smtClean="0">
                <a:solidFill>
                  <a:prstClr val="black"/>
                </a:solidFill>
              </a:rPr>
              <a:t> 3 </a:t>
            </a:r>
            <a:r>
              <a:rPr lang="en-US" sz="3200" b="1" dirty="0" err="1" smtClean="0">
                <a:solidFill>
                  <a:prstClr val="black"/>
                </a:solidFill>
              </a:rPr>
              <a:t>tại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trường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tiểu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6811" y="306139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427" y="2569029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11" y="4544215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30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8141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93514" y="3670991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71823" y="1632206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11" y="5232108"/>
            <a:ext cx="114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nữ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</a:rPr>
              <a:t>? </a:t>
            </a:r>
            <a:r>
              <a:rPr lang="en-US" sz="3200" b="1" dirty="0" err="1">
                <a:solidFill>
                  <a:prstClr val="black"/>
                </a:solidFill>
              </a:rPr>
              <a:t>Lớp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6696" y="3093055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62157" y="3112950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110" y="5858809"/>
            <a:ext cx="1144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67607" y="2561969"/>
            <a:ext cx="3216735" cy="50415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2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/>
      <p:bldP spid="8" grpId="0" animBg="1"/>
      <p:bldP spid="11" grpId="0" animBg="1"/>
      <p:bldP spid="14" grpId="0" animBg="1"/>
      <p:bldP spid="15" grpId="0"/>
      <p:bldP spid="17" grpId="0" animBg="1"/>
      <p:bldP spid="20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281</Words>
  <Application>Microsoft Office PowerPoint</Application>
  <PresentationFormat>Widescreen</PresentationFormat>
  <Paragraphs>70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等线</vt:lpstr>
      <vt:lpstr>Inter</vt:lpstr>
      <vt:lpstr>Orelega One</vt:lpstr>
      <vt:lpstr>SVN-Poky's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44</cp:revision>
  <dcterms:created xsi:type="dcterms:W3CDTF">2022-11-14T11:24:34Z</dcterms:created>
  <dcterms:modified xsi:type="dcterms:W3CDTF">2023-04-28T02:19:20Z</dcterms:modified>
</cp:coreProperties>
</file>